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17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C107388-B435-420F-88FA-4EC028B5D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DAEDCAAE-B972-433D-80AB-8CE66C6DD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C45DF9EB-68FC-4CAD-BE95-B5D36241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CE8BE309-9350-4D6F-A6D1-D9130DD11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14350505-32AA-4185-863B-8AD94951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014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2E246A3-C9BA-4E6F-A2ED-14C76E5D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4788A7A9-5766-4CCF-BAA0-7786A5469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F95E3646-623C-44CE-9681-19440EA0C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901EE67E-F525-4E8D-9CE5-1F1A3A9F3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DFD93B5A-A9BA-4743-B226-083A4199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866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6226EECD-6EA3-4CAD-8F9D-F1ED59A16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B1009048-9A0A-46B5-9A7E-BCA954F57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E280127D-926E-4030-A4D5-2536AB3E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D479A479-853A-454B-BDFE-34B33620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EF99686-6D2E-4AC4-AECE-474CDCE2F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79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4CD64DB-DADE-4927-BFD2-678366C4B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80DE5CC-2797-495D-B08B-BAB36056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7BA6DA3-372F-4640-A44D-A433CE47D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F354149-88DE-4EEE-9A79-9B5E32D1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4F5438F7-11DA-4CD7-9E35-9A52A9D9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362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009BC0F-09A4-4FAD-82DD-16D3160FA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ACDC5217-E1CB-4ECE-9858-CECFBB43D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A1F32CDE-6D55-4597-AEC2-732A892BD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C670663D-EDE8-432E-9B76-99A95A81B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C3392C62-0221-4E39-93C7-09789E609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491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6ED8B19-A099-47C4-8435-B1C44C109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A40A2F5-9D51-40DA-8F7E-5EABF3DE4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67180539-1076-43B5-89C8-065C58587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6E6FE709-5241-405B-8563-1A6E1F742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B511FBA5-DDE0-4CD1-977B-8F1A4E26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8DFF6345-0CE9-4C94-90C6-F55D3511D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73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43EB989-9128-4D89-84CD-14A20F6C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AF8F6FAA-E60E-42EA-8214-363E66358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A484C12F-2337-48AA-A1B8-5F001C1A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F0E6D0F9-D5A5-4013-B1FC-94EEEA8936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63CACFDF-D5A1-4AFF-BF04-75C2F86C92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0A1B8EDD-5B50-43E4-9C03-786F632DB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2F5CC442-5905-4838-BA74-EEA6CDF22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0E12D25D-27F1-4A66-B180-2E7657BF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175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D6570FB-D7A6-424D-BCB1-2CEC24C23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91150B3D-85CD-4BA7-B938-8CA5D99EA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80640913-43B9-4D17-B4E1-8E022DB2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1F65FA1D-9EDD-449B-B4D4-FF633A85A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742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18D08E1C-78C9-410B-8CB4-D26E4862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09329903-F79B-49CB-B41A-B1BBFE146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D8ECE900-375D-41D6-AB77-55201BB6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470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7A33AFC-F4D2-47E4-A733-269B71D01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8DAD86E-5A16-450C-9020-74EF72C88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679BF9CF-D748-480B-90F5-CAF317C84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86C8940D-FE47-4582-B193-4190C9E35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180D42B7-4523-4F61-8124-51B4A329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6A541625-C85B-42B4-9F10-0B260FD6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180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DF06D7E-FF90-4236-8608-8E77D2C75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EF72248B-C502-4245-A7EA-DAF33F8BD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E0CA5C5D-CEBF-4624-B0A7-2925FDBF3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E9B905A4-0E1C-489E-9F4D-357677F1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89410010-9420-4567-AB67-7292FEDA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0A16D8D8-16CB-498B-AD16-B10FE402B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429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705B288C-282C-43BF-869A-2A15E8A9A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AAF5C698-3F72-429B-A953-9F482B126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A54592FD-D064-470E-9747-E11D5ADAA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19266-3FAB-450E-BD72-4CD6910F6919}" type="datetimeFigureOut">
              <a:rPr lang="hu-HU" smtClean="0"/>
              <a:t>2019. 06. 07.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F47BA66-946D-43E4-B66A-11832CDE2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590AD1F1-43E7-4612-8DDD-D09D101CA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4FFD-0DA0-4F0C-999E-DA09E4A430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71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Ã©ptalÃ¡lat a kÃ¶vetkezÅre: âold nightcapâ">
            <a:extLst>
              <a:ext uri="{FF2B5EF4-FFF2-40B4-BE49-F238E27FC236}">
                <a16:creationId xmlns:a16="http://schemas.microsoft.com/office/drawing/2014/main" xmlns="" id="{48DA2F26-AD07-4692-A198-A8371EAE3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480" y="2790702"/>
            <a:ext cx="2541270" cy="36848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D2242C0C-7B55-481D-A68D-32099AF91515}"/>
              </a:ext>
            </a:extLst>
          </p:cNvPr>
          <p:cNvSpPr/>
          <p:nvPr/>
        </p:nvSpPr>
        <p:spPr>
          <a:xfrm>
            <a:off x="2143760" y="738057"/>
            <a:ext cx="8412480" cy="2255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u-HU" sz="24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Deák Téri Evangélikus Gimnázium színjátszóköre szeretettel meghívja </a:t>
            </a:r>
            <a:r>
              <a:rPr lang="hu-HU" sz="2400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Molière</a:t>
            </a:r>
            <a:r>
              <a:rPr lang="hu-HU" sz="24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400" i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Képzelt beteg</a:t>
            </a:r>
            <a:r>
              <a:rPr lang="hu-HU" sz="24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című komédiájának főpróbájára, amely 2019. június 11-én, kedden 17 órakor kezdődik az iskola Dísztermében.</a:t>
            </a:r>
            <a:endParaRPr lang="hu-H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AutoShape 4" descr="KÃ©ptalÃ¡lat a kÃ¶vetkezÅre: âold medicine picturesâ">
            <a:extLst>
              <a:ext uri="{FF2B5EF4-FFF2-40B4-BE49-F238E27FC236}">
                <a16:creationId xmlns:a16="http://schemas.microsoft.com/office/drawing/2014/main" xmlns="" id="{59A9A4C5-6153-4AAA-9B1D-8FC7C46380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30" name="Picture 6" descr="KÃ©ptalÃ¡lat a kÃ¶vetkezÅre: âold medicine picturesâ">
            <a:extLst>
              <a:ext uri="{FF2B5EF4-FFF2-40B4-BE49-F238E27FC236}">
                <a16:creationId xmlns:a16="http://schemas.microsoft.com/office/drawing/2014/main" xmlns="" id="{ADC1F48C-04F5-4F16-A36B-7530BECCD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96" y="2790702"/>
            <a:ext cx="2412029" cy="36180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Ã©ptalÃ¡lat a kÃ¶vetkezÅre: âold syringeâ">
            <a:extLst>
              <a:ext uri="{FF2B5EF4-FFF2-40B4-BE49-F238E27FC236}">
                <a16:creationId xmlns:a16="http://schemas.microsoft.com/office/drawing/2014/main" xmlns="" id="{B52D9355-797A-4DE8-A38A-246820BF33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14"/>
          <a:stretch/>
        </p:blipFill>
        <p:spPr bwMode="auto">
          <a:xfrm>
            <a:off x="4004407" y="3200401"/>
            <a:ext cx="4253767" cy="305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53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</Words>
  <Application>Microsoft Office PowerPoint</Application>
  <PresentationFormat>Egyéni</PresentationFormat>
  <Paragraphs>1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Nóra Korompay</dc:creator>
  <cp:lastModifiedBy>Victor Mónika</cp:lastModifiedBy>
  <cp:revision>1</cp:revision>
  <dcterms:created xsi:type="dcterms:W3CDTF">2019-06-06T22:05:00Z</dcterms:created>
  <dcterms:modified xsi:type="dcterms:W3CDTF">2019-06-07T10:47:24Z</dcterms:modified>
</cp:coreProperties>
</file>