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9071768-906F-41D0-BC9A-234651A8D927}" type="datetimeFigureOut">
              <a:rPr lang="hu-HU" smtClean="0"/>
              <a:t>2018.09.25.</a:t>
            </a:fld>
            <a:endParaRPr lang="hu-H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7A95961-DF93-4036-A5DB-55DFFBA8D101}" type="slidenum">
              <a:rPr lang="hu-HU" smtClean="0"/>
              <a:t>‹#›</a:t>
            </a:fld>
            <a:endParaRPr lang="hu-H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1768-906F-41D0-BC9A-234651A8D927}" type="datetimeFigureOut">
              <a:rPr lang="hu-HU" smtClean="0"/>
              <a:t>2018.09.25.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5961-DF93-4036-A5DB-55DFFBA8D10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1768-906F-41D0-BC9A-234651A8D927}" type="datetimeFigureOut">
              <a:rPr lang="hu-HU" smtClean="0"/>
              <a:t>2018.09.25.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5961-DF93-4036-A5DB-55DFFBA8D10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1768-906F-41D0-BC9A-234651A8D927}" type="datetimeFigureOut">
              <a:rPr lang="hu-HU" smtClean="0"/>
              <a:t>2018.09.25.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5961-DF93-4036-A5DB-55DFFBA8D10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1768-906F-41D0-BC9A-234651A8D927}" type="datetimeFigureOut">
              <a:rPr lang="hu-HU" smtClean="0"/>
              <a:t>2018.09.25.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5961-DF93-4036-A5DB-55DFFBA8D10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1768-906F-41D0-BC9A-234651A8D927}" type="datetimeFigureOut">
              <a:rPr lang="hu-HU" smtClean="0"/>
              <a:t>2018.09.25.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5961-DF93-4036-A5DB-55DFFBA8D101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1768-906F-41D0-BC9A-234651A8D927}" type="datetimeFigureOut">
              <a:rPr lang="hu-HU" smtClean="0"/>
              <a:t>2018.09.25.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5961-DF93-4036-A5DB-55DFFBA8D10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1768-906F-41D0-BC9A-234651A8D927}" type="datetimeFigureOut">
              <a:rPr lang="hu-HU" smtClean="0"/>
              <a:t>2018.09.25.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5961-DF93-4036-A5DB-55DFFBA8D10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1768-906F-41D0-BC9A-234651A8D927}" type="datetimeFigureOut">
              <a:rPr lang="hu-HU" smtClean="0"/>
              <a:t>2018.09.25.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5961-DF93-4036-A5DB-55DFFBA8D10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1768-906F-41D0-BC9A-234651A8D927}" type="datetimeFigureOut">
              <a:rPr lang="hu-HU" smtClean="0"/>
              <a:t>2018.09.25.</a:t>
            </a:fld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5961-DF93-4036-A5DB-55DFFBA8D101}" type="slidenum">
              <a:rPr lang="hu-HU" smtClean="0"/>
              <a:t>‹#›</a:t>
            </a:fld>
            <a:endParaRPr lang="hu-H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1768-906F-41D0-BC9A-234651A8D927}" type="datetimeFigureOut">
              <a:rPr lang="hu-HU" smtClean="0"/>
              <a:t>2018.09.25.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5961-DF93-4036-A5DB-55DFFBA8D10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9071768-906F-41D0-BC9A-234651A8D927}" type="datetimeFigureOut">
              <a:rPr lang="hu-HU" smtClean="0"/>
              <a:t>2018.09.25.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7A95961-DF93-4036-A5DB-55DFFBA8D101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méhlepényes emlősök rendjei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u-HU" sz="2800" dirty="0" smtClean="0"/>
          </a:p>
          <a:p>
            <a:r>
              <a:rPr lang="hu-HU" sz="2800" dirty="0" smtClean="0"/>
              <a:t>Játék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626190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RÁGCSÁLÓK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Görbülő, állandóan növő metszőfogak</a:t>
            </a:r>
            <a:r>
              <a:rPr lang="hu-HU" sz="3200" dirty="0" smtClean="0"/>
              <a:t>.</a:t>
            </a:r>
          </a:p>
          <a:p>
            <a:r>
              <a:rPr lang="hu-HU" sz="3200" dirty="0" smtClean="0"/>
              <a:t>Növényi </a:t>
            </a:r>
            <a:r>
              <a:rPr lang="hu-HU" sz="3200" dirty="0" err="1" smtClean="0"/>
              <a:t>táplálékat</a:t>
            </a:r>
            <a:r>
              <a:rPr lang="hu-HU" sz="3200" dirty="0" smtClean="0"/>
              <a:t> fogyaszt.</a:t>
            </a:r>
            <a:endParaRPr lang="hu-HU" sz="3200" dirty="0"/>
          </a:p>
          <a:p>
            <a:r>
              <a:rPr lang="hu-HU" sz="3200" dirty="0"/>
              <a:t>Ürge, hörcsög, patkányok</a:t>
            </a:r>
          </a:p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6289645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hu-HU" dirty="0" smtClean="0"/>
              <a:t>Páratlanujjú patások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2060848"/>
            <a:ext cx="6777317" cy="350897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u-HU" sz="2800" dirty="0"/>
          </a:p>
          <a:p>
            <a:r>
              <a:rPr lang="hu-HU" sz="2800" dirty="0"/>
              <a:t>Mind növényevők</a:t>
            </a:r>
            <a:r>
              <a:rPr lang="hu-HU" sz="2800" dirty="0" smtClean="0"/>
              <a:t>.</a:t>
            </a:r>
          </a:p>
          <a:p>
            <a:pPr marL="68580" indent="0">
              <a:buNone/>
            </a:pPr>
            <a:endParaRPr lang="hu-HU" sz="2800" dirty="0"/>
          </a:p>
          <a:p>
            <a:r>
              <a:rPr lang="hu-HU" sz="2800" dirty="0"/>
              <a:t>Nagytestű állatok</a:t>
            </a:r>
            <a:r>
              <a:rPr lang="hu-HU" sz="2800" dirty="0" smtClean="0"/>
              <a:t>.</a:t>
            </a:r>
          </a:p>
          <a:p>
            <a:endParaRPr lang="hu-HU" sz="2800" dirty="0" smtClean="0"/>
          </a:p>
          <a:p>
            <a:r>
              <a:rPr lang="hu-HU" sz="2800" dirty="0"/>
              <a:t>Középső ujjukon járnak</a:t>
            </a:r>
            <a:r>
              <a:rPr lang="hu-HU" sz="2800" dirty="0" smtClean="0"/>
              <a:t>.</a:t>
            </a:r>
          </a:p>
          <a:p>
            <a:pPr marL="0" indent="0">
              <a:buNone/>
            </a:pPr>
            <a:endParaRPr lang="hu-HU" sz="2800" dirty="0"/>
          </a:p>
          <a:p>
            <a:r>
              <a:rPr lang="hu-HU" sz="2800" dirty="0"/>
              <a:t>Ló, zebra, szamár, orrszarvúk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60480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ROVAREVŐK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Fogaik egyforma, tűhegyes fogak. </a:t>
            </a:r>
            <a:endParaRPr lang="hu-HU" sz="2800" dirty="0" smtClean="0"/>
          </a:p>
          <a:p>
            <a:endParaRPr lang="hu-HU" sz="2800" dirty="0"/>
          </a:p>
          <a:p>
            <a:r>
              <a:rPr lang="hu-HU" sz="2800" dirty="0"/>
              <a:t>Csigaházakat, rovarkitineket is </a:t>
            </a:r>
            <a:r>
              <a:rPr lang="hu-HU" sz="2800" dirty="0" err="1" smtClean="0"/>
              <a:t>elroppantanak</a:t>
            </a:r>
            <a:r>
              <a:rPr lang="hu-HU" sz="2800" dirty="0" smtClean="0"/>
              <a:t>.</a:t>
            </a:r>
          </a:p>
          <a:p>
            <a:endParaRPr lang="hu-HU" sz="2800" dirty="0"/>
          </a:p>
          <a:p>
            <a:r>
              <a:rPr lang="hu-HU" sz="2800" dirty="0"/>
              <a:t>Cickányok, sünök, vakondokok.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975188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DENEVÉREK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Ujjaik megnyúltak</a:t>
            </a:r>
            <a:r>
              <a:rPr lang="hu-HU" dirty="0" smtClean="0"/>
              <a:t>.</a:t>
            </a:r>
          </a:p>
          <a:p>
            <a:pPr marL="68580" indent="0">
              <a:buNone/>
            </a:pPr>
            <a:endParaRPr lang="hu-HU" sz="2800" dirty="0"/>
          </a:p>
          <a:p>
            <a:r>
              <a:rPr lang="hu-HU" dirty="0"/>
              <a:t>Végtagjaik és farkuk között bőrredő feszül</a:t>
            </a:r>
            <a:r>
              <a:rPr lang="hu-HU" dirty="0" smtClean="0"/>
              <a:t>.</a:t>
            </a:r>
          </a:p>
          <a:p>
            <a:pPr marL="68580" indent="0">
              <a:buNone/>
            </a:pPr>
            <a:endParaRPr lang="hu-HU" dirty="0"/>
          </a:p>
          <a:p>
            <a:r>
              <a:rPr lang="hu-HU" dirty="0"/>
              <a:t>Ultrahanggal tájékozódnak</a:t>
            </a:r>
            <a:r>
              <a:rPr lang="hu-HU" dirty="0" smtClean="0"/>
              <a:t>.</a:t>
            </a:r>
          </a:p>
          <a:p>
            <a:pPr marL="68580" indent="0">
              <a:buNone/>
            </a:pPr>
            <a:endParaRPr lang="hu-HU" dirty="0"/>
          </a:p>
          <a:p>
            <a:r>
              <a:rPr lang="hu-HU" dirty="0"/>
              <a:t>Patkósorrú denevér, hosszúfülű denevér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48993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PÁROSUJJÚ PATÁSOK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1916832"/>
            <a:ext cx="6777317" cy="3508977"/>
          </a:xfrm>
        </p:spPr>
        <p:txBody>
          <a:bodyPr>
            <a:noAutofit/>
          </a:bodyPr>
          <a:lstStyle/>
          <a:p>
            <a:r>
              <a:rPr lang="hu-HU" sz="2800" dirty="0"/>
              <a:t>Mindenevők és kérődzők is lehetnek</a:t>
            </a:r>
            <a:r>
              <a:rPr lang="hu-HU" sz="2800" dirty="0" smtClean="0"/>
              <a:t>.</a:t>
            </a:r>
          </a:p>
          <a:p>
            <a:endParaRPr lang="hu-HU" sz="2800" dirty="0"/>
          </a:p>
          <a:p>
            <a:r>
              <a:rPr lang="hu-HU" sz="2800" dirty="0"/>
              <a:t>Ujjaik száma 4, a középső kettőre támaszkodnak</a:t>
            </a:r>
            <a:r>
              <a:rPr lang="hu-HU" sz="2800" dirty="0" smtClean="0"/>
              <a:t>.</a:t>
            </a:r>
          </a:p>
          <a:p>
            <a:endParaRPr lang="hu-HU" sz="2800" dirty="0"/>
          </a:p>
          <a:p>
            <a:r>
              <a:rPr lang="hu-HU" sz="2800" dirty="0"/>
              <a:t>Sokuknak 4 üregű gyomra van</a:t>
            </a:r>
            <a:r>
              <a:rPr lang="hu-HU" sz="2800" dirty="0" smtClean="0"/>
              <a:t>.</a:t>
            </a:r>
          </a:p>
          <a:p>
            <a:endParaRPr lang="hu-HU" sz="2800" dirty="0"/>
          </a:p>
          <a:p>
            <a:r>
              <a:rPr lang="hu-HU" sz="2800" dirty="0"/>
              <a:t>Gímszarvas, őz, </a:t>
            </a:r>
            <a:r>
              <a:rPr lang="hu-HU" sz="2800" dirty="0" err="1"/>
              <a:t>kétpupú</a:t>
            </a:r>
            <a:r>
              <a:rPr lang="hu-HU" sz="2800" dirty="0"/>
              <a:t> teve, </a:t>
            </a:r>
            <a:r>
              <a:rPr lang="hu-HU" sz="2800" dirty="0" err="1"/>
              <a:t>házijuh</a:t>
            </a:r>
            <a:r>
              <a:rPr lang="hu-HU" sz="2800" dirty="0"/>
              <a:t>, vaddisznó, víziló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720073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RAGADOZÓK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800" dirty="0"/>
              <a:t>Zápfogaik tarajosak</a:t>
            </a:r>
            <a:r>
              <a:rPr lang="hu-HU" sz="2800" dirty="0" smtClean="0"/>
              <a:t>.</a:t>
            </a:r>
          </a:p>
          <a:p>
            <a:endParaRPr lang="hu-HU" sz="3000" dirty="0"/>
          </a:p>
          <a:p>
            <a:r>
              <a:rPr lang="hu-HU" sz="2800" dirty="0"/>
              <a:t>Szemfogaik fejlettek</a:t>
            </a:r>
            <a:r>
              <a:rPr lang="hu-HU" sz="2800" dirty="0" smtClean="0"/>
              <a:t>.</a:t>
            </a:r>
          </a:p>
          <a:p>
            <a:endParaRPr lang="hu-HU" sz="2800" dirty="0"/>
          </a:p>
          <a:p>
            <a:r>
              <a:rPr lang="hu-HU" sz="2800" dirty="0"/>
              <a:t>Koponyájuk felszínét tarajok növelik</a:t>
            </a:r>
            <a:r>
              <a:rPr lang="hu-HU" sz="2800" dirty="0" smtClean="0"/>
              <a:t>.</a:t>
            </a:r>
          </a:p>
          <a:p>
            <a:endParaRPr lang="hu-HU" sz="2800" dirty="0"/>
          </a:p>
          <a:p>
            <a:r>
              <a:rPr lang="hu-HU" sz="2800" dirty="0"/>
              <a:t>Sakálok, hiúz, puma, vadmacska, barnamedve, menyét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8091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Fókák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Úszóhártyás lábaikkal a szárazföldön esetlenül hajtják magukat</a:t>
            </a:r>
            <a:r>
              <a:rPr lang="hu-HU" sz="2800" dirty="0" smtClean="0"/>
              <a:t>.</a:t>
            </a:r>
          </a:p>
          <a:p>
            <a:endParaRPr lang="hu-HU" sz="2800" dirty="0"/>
          </a:p>
          <a:p>
            <a:r>
              <a:rPr lang="hu-HU" sz="2800" dirty="0"/>
              <a:t>Bőrük alsó rétege vastag szalonnaréteg</a:t>
            </a:r>
            <a:r>
              <a:rPr lang="hu-HU" sz="2800" dirty="0" smtClean="0"/>
              <a:t>.</a:t>
            </a:r>
          </a:p>
          <a:p>
            <a:endParaRPr lang="hu-HU" sz="2800" dirty="0"/>
          </a:p>
          <a:p>
            <a:r>
              <a:rPr lang="hu-HU" sz="2800" dirty="0"/>
              <a:t>Ragadoznak.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983840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CETEK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1988840"/>
            <a:ext cx="6777317" cy="3508977"/>
          </a:xfrm>
        </p:spPr>
        <p:txBody>
          <a:bodyPr>
            <a:noAutofit/>
          </a:bodyPr>
          <a:lstStyle/>
          <a:p>
            <a:r>
              <a:rPr lang="hu-HU" sz="3200" dirty="0"/>
              <a:t>Másodlagosan vízi életmódra tértek.</a:t>
            </a:r>
          </a:p>
          <a:p>
            <a:r>
              <a:rPr lang="hu-HU" sz="3200" dirty="0"/>
              <a:t>Bőrük vastag zsírrétege szigetel.</a:t>
            </a:r>
          </a:p>
          <a:p>
            <a:r>
              <a:rPr lang="hu-HU" sz="3200" dirty="0"/>
              <a:t>Szájukban fogak és szilák is lehetnek.</a:t>
            </a:r>
          </a:p>
          <a:p>
            <a:r>
              <a:rPr lang="hu-HU" sz="3200" dirty="0"/>
              <a:t>Szőrük redukálódott.</a:t>
            </a:r>
          </a:p>
          <a:p>
            <a:r>
              <a:rPr lang="hu-HU" sz="3200" dirty="0"/>
              <a:t>Delfinek, bálnák</a:t>
            </a:r>
          </a:p>
        </p:txBody>
      </p:sp>
    </p:spTree>
    <p:extLst>
      <p:ext uri="{BB962C8B-B14F-4D97-AF65-F5344CB8AC3E}">
        <p14:creationId xmlns:p14="http://schemas.microsoft.com/office/powerpoint/2010/main" val="2544638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FŐEMLŐSÖK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Testükhöz képest hatalmas agyvelejük van.</a:t>
            </a:r>
          </a:p>
          <a:p>
            <a:r>
              <a:rPr lang="hu-HU" sz="2800" dirty="0"/>
              <a:t>Ujjaikat körmök fedik.</a:t>
            </a:r>
          </a:p>
          <a:p>
            <a:r>
              <a:rPr lang="hu-HU" sz="2800" dirty="0"/>
              <a:t>Előretekintő szemeik látóterei fedi egymást.</a:t>
            </a:r>
          </a:p>
          <a:p>
            <a:r>
              <a:rPr lang="hu-HU" sz="2800" dirty="0"/>
              <a:t>Orangután, gibbon, csimpánz, ember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266161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lasszikus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emi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201</Words>
  <Application>Microsoft Office PowerPoint</Application>
  <PresentationFormat>Diavetítés a képernyőre (4:3 oldalarány)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Austin</vt:lpstr>
      <vt:lpstr>A méhlepényes emlősök rendjei</vt:lpstr>
      <vt:lpstr>Páratlanujjú patások</vt:lpstr>
      <vt:lpstr>ROVAREVŐK </vt:lpstr>
      <vt:lpstr>DENEVÉREK </vt:lpstr>
      <vt:lpstr>PÁROSUJJÚ PATÁSOK </vt:lpstr>
      <vt:lpstr>RAGADOZÓK </vt:lpstr>
      <vt:lpstr>Fókák</vt:lpstr>
      <vt:lpstr>CETEK </vt:lpstr>
      <vt:lpstr>FŐEMLŐSÖK </vt:lpstr>
      <vt:lpstr>RÁGCSÁLÓK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méhlepényes emlősök rendjei</dc:title>
  <dc:creator>kezdye</dc:creator>
  <cp:lastModifiedBy>Kézdy Edit</cp:lastModifiedBy>
  <cp:revision>5</cp:revision>
  <dcterms:created xsi:type="dcterms:W3CDTF">2018-09-24T21:05:22Z</dcterms:created>
  <dcterms:modified xsi:type="dcterms:W3CDTF">2018-09-25T14:33:02Z</dcterms:modified>
</cp:coreProperties>
</file>